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6.xml.rels" ContentType="application/vnd.openxmlformats-package.relationships+xml"/>
  <Override PartName="/ppt/slideLayouts/slideLayout2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notesMasterIdLst>
    <p:notesMasterId r:id="rId5"/>
  </p:notesMasterIdLst>
  <p:sldIdLst>
    <p:sldId id="256" r:id="rId6"/>
  </p:sldIdLst>
  <p:sldSz cx="5327650" cy="3779837"/>
  <p:notesSz cx="7010400" cy="9296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sldImg"/>
          </p:nvPr>
        </p:nvSpPr>
        <p:spPr>
          <a:xfrm>
            <a:off x="1107000" y="812520"/>
            <a:ext cx="5345280" cy="4008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en-US" sz="989" spc="-1" strike="noStrike">
                <a:solidFill>
                  <a:srgbClr val="000000"/>
                </a:solidFill>
                <a:latin typeface="Calibri"/>
              </a:rPr>
              <a:t>Click to move the slide</a:t>
            </a:r>
            <a:endParaRPr b="0" lang="en-US" sz="98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2000" spc="-1" strike="noStrike">
                <a:latin typeface="Arial"/>
              </a:rPr>
              <a:t>Click to edit the notes format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latin typeface="Times New Roman"/>
              </a:rPr>
              <a:t>&lt;header&gt;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123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124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125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BA35276B-F0EF-4226-940B-C08D499F1F23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sldImg"/>
          </p:nvPr>
        </p:nvSpPr>
        <p:spPr>
          <a:xfrm>
            <a:off x="1181160" y="696960"/>
            <a:ext cx="4647960" cy="3485880"/>
          </a:xfrm>
          <a:prstGeom prst="rect">
            <a:avLst/>
          </a:prstGeom>
        </p:spPr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700920" y="4415760"/>
            <a:ext cx="5608080" cy="4183200"/>
          </a:xfrm>
          <a:prstGeom prst="rect">
            <a:avLst/>
          </a:prstGeom>
        </p:spPr>
        <p:txBody>
          <a:bodyPr lIns="93240" rIns="93240" tIns="46440" bIns="46440"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128" name="TextShape 3"/>
          <p:cNvSpPr txBox="1"/>
          <p:nvPr/>
        </p:nvSpPr>
        <p:spPr>
          <a:xfrm>
            <a:off x="3970800" y="8830080"/>
            <a:ext cx="3037320" cy="46440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440" bIns="46440" anchor="b">
            <a:noAutofit/>
          </a:bodyPr>
          <a:p>
            <a:pPr algn="r">
              <a:lnSpc>
                <a:spcPct val="100000"/>
              </a:lnSpc>
            </a:pPr>
            <a:fld id="{197E783B-6D25-4EDD-8FB1-773C2CF1E8E1}" type="slidenum">
              <a:rPr b="0" lang="en-US" sz="12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8560" y="97920"/>
            <a:ext cx="5150160" cy="454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98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8560" y="630000"/>
            <a:ext cx="5150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8560" y="2231640"/>
            <a:ext cx="5150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8560" y="97920"/>
            <a:ext cx="5150160" cy="454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98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8560" y="630000"/>
            <a:ext cx="2513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2727720" y="630000"/>
            <a:ext cx="2513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88560" y="2231640"/>
            <a:ext cx="2513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2727720" y="2231640"/>
            <a:ext cx="2513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8560" y="97920"/>
            <a:ext cx="5150160" cy="454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98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8560" y="630000"/>
            <a:ext cx="1658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1829880" y="630000"/>
            <a:ext cx="1658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3571560" y="630000"/>
            <a:ext cx="1658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88560" y="2231640"/>
            <a:ext cx="1658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1829880" y="2231640"/>
            <a:ext cx="1658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3571560" y="2231640"/>
            <a:ext cx="1658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88560" y="97920"/>
            <a:ext cx="5150160" cy="454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98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88560" y="630000"/>
            <a:ext cx="5150160" cy="3065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8560" y="97920"/>
            <a:ext cx="5150160" cy="454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98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88560" y="630000"/>
            <a:ext cx="5150160" cy="3065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8560" y="97920"/>
            <a:ext cx="5150160" cy="454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98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8560" y="630000"/>
            <a:ext cx="2513160" cy="3065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2727720" y="630000"/>
            <a:ext cx="2513160" cy="3065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88560" y="97920"/>
            <a:ext cx="5150160" cy="454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989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88560" y="97920"/>
            <a:ext cx="5150160" cy="2108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8560" y="97920"/>
            <a:ext cx="5150160" cy="454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98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88560" y="630000"/>
            <a:ext cx="2513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2727720" y="630000"/>
            <a:ext cx="2513160" cy="3065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88560" y="2231640"/>
            <a:ext cx="2513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8560" y="97920"/>
            <a:ext cx="5150160" cy="454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98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8560" y="630000"/>
            <a:ext cx="5150160" cy="3065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88560" y="97920"/>
            <a:ext cx="5150160" cy="454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98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88560" y="630000"/>
            <a:ext cx="2513160" cy="3065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2727720" y="630000"/>
            <a:ext cx="2513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2727720" y="2231640"/>
            <a:ext cx="2513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88560" y="97920"/>
            <a:ext cx="5150160" cy="454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98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88560" y="630000"/>
            <a:ext cx="2513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2727720" y="630000"/>
            <a:ext cx="2513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88560" y="2231640"/>
            <a:ext cx="5150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88560" y="97920"/>
            <a:ext cx="5150160" cy="454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98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88560" y="630000"/>
            <a:ext cx="5150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88560" y="2231640"/>
            <a:ext cx="5150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88560" y="97920"/>
            <a:ext cx="5150160" cy="454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98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88560" y="630000"/>
            <a:ext cx="2513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2727720" y="630000"/>
            <a:ext cx="2513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88560" y="2231640"/>
            <a:ext cx="2513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2727720" y="2231640"/>
            <a:ext cx="2513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88560" y="97920"/>
            <a:ext cx="5150160" cy="454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98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88560" y="630000"/>
            <a:ext cx="1658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1829880" y="630000"/>
            <a:ext cx="1658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3571560" y="630000"/>
            <a:ext cx="1658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88560" y="2231640"/>
            <a:ext cx="1658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6"/>
          <p:cNvSpPr>
            <a:spLocks noGrp="1"/>
          </p:cNvSpPr>
          <p:nvPr>
            <p:ph type="body"/>
          </p:nvPr>
        </p:nvSpPr>
        <p:spPr>
          <a:xfrm>
            <a:off x="1829880" y="2231640"/>
            <a:ext cx="1658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7"/>
          <p:cNvSpPr>
            <a:spLocks noGrp="1"/>
          </p:cNvSpPr>
          <p:nvPr>
            <p:ph type="body"/>
          </p:nvPr>
        </p:nvSpPr>
        <p:spPr>
          <a:xfrm>
            <a:off x="3571560" y="2231640"/>
            <a:ext cx="1658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88560" y="97920"/>
            <a:ext cx="5150160" cy="454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98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subTitle"/>
          </p:nvPr>
        </p:nvSpPr>
        <p:spPr>
          <a:xfrm>
            <a:off x="88560" y="630000"/>
            <a:ext cx="5150160" cy="3065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88560" y="97920"/>
            <a:ext cx="5150160" cy="454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98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88560" y="630000"/>
            <a:ext cx="5150160" cy="3065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88560" y="97920"/>
            <a:ext cx="5150160" cy="454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98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88560" y="630000"/>
            <a:ext cx="2513160" cy="3065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2727720" y="630000"/>
            <a:ext cx="2513160" cy="3065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88560" y="97920"/>
            <a:ext cx="5150160" cy="454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989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8560" y="97920"/>
            <a:ext cx="5150160" cy="454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98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8560" y="630000"/>
            <a:ext cx="5150160" cy="3065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subTitle"/>
          </p:nvPr>
        </p:nvSpPr>
        <p:spPr>
          <a:xfrm>
            <a:off x="88560" y="97920"/>
            <a:ext cx="5150160" cy="2108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88560" y="97920"/>
            <a:ext cx="5150160" cy="454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98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88560" y="630000"/>
            <a:ext cx="2513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2727720" y="630000"/>
            <a:ext cx="2513160" cy="3065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6" name="PlaceHolder 4"/>
          <p:cNvSpPr>
            <a:spLocks noGrp="1"/>
          </p:cNvSpPr>
          <p:nvPr>
            <p:ph type="body"/>
          </p:nvPr>
        </p:nvSpPr>
        <p:spPr>
          <a:xfrm>
            <a:off x="88560" y="2231640"/>
            <a:ext cx="2513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88560" y="97920"/>
            <a:ext cx="5150160" cy="454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98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88560" y="630000"/>
            <a:ext cx="2513160" cy="3065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2727720" y="630000"/>
            <a:ext cx="2513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2727720" y="2231640"/>
            <a:ext cx="2513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88560" y="97920"/>
            <a:ext cx="5150160" cy="454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98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88560" y="630000"/>
            <a:ext cx="2513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2727720" y="630000"/>
            <a:ext cx="2513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88560" y="2231640"/>
            <a:ext cx="5150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88560" y="97920"/>
            <a:ext cx="5150160" cy="454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98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88560" y="630000"/>
            <a:ext cx="5150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88560" y="2231640"/>
            <a:ext cx="5150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88560" y="97920"/>
            <a:ext cx="5150160" cy="454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98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88560" y="630000"/>
            <a:ext cx="2513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2727720" y="630000"/>
            <a:ext cx="2513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88560" y="2231640"/>
            <a:ext cx="2513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2727720" y="2231640"/>
            <a:ext cx="2513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88560" y="97920"/>
            <a:ext cx="5150160" cy="454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98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88560" y="630000"/>
            <a:ext cx="1658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1829880" y="630000"/>
            <a:ext cx="1658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6" name="PlaceHolder 4"/>
          <p:cNvSpPr>
            <a:spLocks noGrp="1"/>
          </p:cNvSpPr>
          <p:nvPr>
            <p:ph type="body"/>
          </p:nvPr>
        </p:nvSpPr>
        <p:spPr>
          <a:xfrm>
            <a:off x="3571560" y="630000"/>
            <a:ext cx="1658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7" name="PlaceHolder 5"/>
          <p:cNvSpPr>
            <a:spLocks noGrp="1"/>
          </p:cNvSpPr>
          <p:nvPr>
            <p:ph type="body"/>
          </p:nvPr>
        </p:nvSpPr>
        <p:spPr>
          <a:xfrm>
            <a:off x="88560" y="2231640"/>
            <a:ext cx="1658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PlaceHolder 6"/>
          <p:cNvSpPr>
            <a:spLocks noGrp="1"/>
          </p:cNvSpPr>
          <p:nvPr>
            <p:ph type="body"/>
          </p:nvPr>
        </p:nvSpPr>
        <p:spPr>
          <a:xfrm>
            <a:off x="1829880" y="2231640"/>
            <a:ext cx="1658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9" name="PlaceHolder 7"/>
          <p:cNvSpPr>
            <a:spLocks noGrp="1"/>
          </p:cNvSpPr>
          <p:nvPr>
            <p:ph type="body"/>
          </p:nvPr>
        </p:nvSpPr>
        <p:spPr>
          <a:xfrm>
            <a:off x="3571560" y="2231640"/>
            <a:ext cx="1658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8560" y="97920"/>
            <a:ext cx="5150160" cy="454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98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8560" y="630000"/>
            <a:ext cx="2513160" cy="3065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2727720" y="630000"/>
            <a:ext cx="2513160" cy="3065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8560" y="97920"/>
            <a:ext cx="5150160" cy="454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989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8560" y="97920"/>
            <a:ext cx="5150160" cy="2108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8560" y="97920"/>
            <a:ext cx="5150160" cy="454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98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8560" y="630000"/>
            <a:ext cx="2513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2727720" y="630000"/>
            <a:ext cx="2513160" cy="3065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88560" y="2231640"/>
            <a:ext cx="2513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8560" y="97920"/>
            <a:ext cx="5150160" cy="454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98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8560" y="630000"/>
            <a:ext cx="2513160" cy="3065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2727720" y="630000"/>
            <a:ext cx="2513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2727720" y="2231640"/>
            <a:ext cx="2513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8560" y="97920"/>
            <a:ext cx="5150160" cy="454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98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8560" y="630000"/>
            <a:ext cx="2513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2727720" y="630000"/>
            <a:ext cx="2513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8560" y="2231640"/>
            <a:ext cx="5150160" cy="146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360" y="2142000"/>
            <a:ext cx="5327640" cy="13856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88560" y="2225880"/>
            <a:ext cx="5150160" cy="783720"/>
          </a:xfrm>
          <a:prstGeom prst="rect">
            <a:avLst/>
          </a:prstGeom>
        </p:spPr>
        <p:txBody>
          <a:bodyPr anchor="ctr">
            <a:normAutofit fontScale="44000"/>
          </a:bodyPr>
          <a:p>
            <a:pPr algn="ctr">
              <a:lnSpc>
                <a:spcPct val="100000"/>
              </a:lnSpc>
            </a:pPr>
            <a:r>
              <a:rPr b="1" lang="en-US" sz="4000" spc="-1" strike="noStrike">
                <a:solidFill>
                  <a:srgbClr val="ffffff"/>
                </a:solidFill>
                <a:latin typeface="PermianSlabSerifTypeface"/>
              </a:rPr>
              <a:t>Click to edit Master title style</a:t>
            </a:r>
            <a:endParaRPr b="0" lang="en-US" sz="4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88560" y="3009600"/>
            <a:ext cx="5150160" cy="447840"/>
          </a:xfrm>
          <a:prstGeom prst="rect">
            <a:avLst/>
          </a:prstGeom>
        </p:spPr>
        <p:txBody>
          <a:bodyPr anchor="ctr">
            <a:normAutofit fontScale="79000"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</a:tabLst>
            </a:pPr>
            <a:r>
              <a:rPr b="0" lang="en-US" sz="2800" spc="-1" strike="noStrike">
                <a:solidFill>
                  <a:srgbClr val="ffffff"/>
                </a:solidFill>
                <a:latin typeface="PermianSlabSerifTypeface"/>
              </a:rPr>
              <a:t>Sub-Title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0" y="3528000"/>
            <a:ext cx="5327640" cy="251640"/>
          </a:xfrm>
          <a:prstGeom prst="rect">
            <a:avLst/>
          </a:prstGeom>
        </p:spPr>
        <p:txBody>
          <a:bodyPr anchor="ctr">
            <a:normAutofit fontScale="97000"/>
          </a:bodyPr>
          <a:p>
            <a:pPr algn="ctr">
              <a:lnSpc>
                <a:spcPct val="100000"/>
              </a:lnSpc>
              <a:spcBef>
                <a:spcPts val="221"/>
              </a:spcBef>
              <a:tabLst>
                <a:tab algn="l" pos="0"/>
              </a:tabLst>
            </a:pPr>
            <a:r>
              <a:rPr b="0" lang="en-US" sz="1100" spc="-1" strike="noStrike">
                <a:solidFill>
                  <a:srgbClr val="666666"/>
                </a:solidFill>
                <a:latin typeface="Open Sans"/>
                <a:ea typeface="Open Sans"/>
              </a:rPr>
              <a:t>Name, Position | Date</a:t>
            </a:r>
            <a:endParaRPr b="0" lang="en-US" sz="11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4" name="Picture 3" descr=""/>
          <p:cNvPicPr/>
          <p:nvPr/>
        </p:nvPicPr>
        <p:blipFill>
          <a:blip r:embed="rId2"/>
          <a:stretch/>
        </p:blipFill>
        <p:spPr>
          <a:xfrm>
            <a:off x="1198800" y="630000"/>
            <a:ext cx="2930040" cy="1511640"/>
          </a:xfrm>
          <a:prstGeom prst="rect">
            <a:avLst/>
          </a:prstGeom>
          <a:ln w="0"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360" y="97920"/>
            <a:ext cx="5327640" cy="4478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2" name="PlaceHolder 2"/>
          <p:cNvSpPr>
            <a:spLocks noGrp="1"/>
          </p:cNvSpPr>
          <p:nvPr>
            <p:ph type="title"/>
          </p:nvPr>
        </p:nvSpPr>
        <p:spPr>
          <a:xfrm>
            <a:off x="88560" y="97920"/>
            <a:ext cx="5150160" cy="45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1" lang="en-US" sz="3200" spc="-1" strike="noStrike">
                <a:solidFill>
                  <a:srgbClr val="ffffff"/>
                </a:solidFill>
                <a:latin typeface="PermianSlabSerifTypeface"/>
              </a:rPr>
              <a:t>Click to edit Master title style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88560" y="630000"/>
            <a:ext cx="5150160" cy="3065760"/>
          </a:xfrm>
          <a:prstGeom prst="rect">
            <a:avLst/>
          </a:prstGeom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ff0f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Open Sans"/>
                <a:ea typeface="Open Sans"/>
              </a:rPr>
              <a:t>Click to edit Master text styles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ff0f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Open Sans"/>
                <a:ea typeface="Open Sans"/>
              </a:rPr>
              <a:t>Second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360"/>
              </a:spcBef>
              <a:buClr>
                <a:srgbClr val="ff0f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Open Sans"/>
                <a:ea typeface="Open Sans"/>
              </a:rPr>
              <a:t>Third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100000"/>
              </a:lnSpc>
              <a:spcBef>
                <a:spcPts val="320"/>
              </a:spcBef>
              <a:buClr>
                <a:srgbClr val="ff0f00"/>
              </a:buClr>
              <a:buFont typeface="Arial"/>
              <a:buChar char="–"/>
            </a:pPr>
            <a:r>
              <a:rPr b="0" lang="en-US" sz="1600" spc="-1" strike="noStrike">
                <a:solidFill>
                  <a:srgbClr val="000000"/>
                </a:solidFill>
                <a:latin typeface="Open Sans"/>
                <a:ea typeface="Open Sans"/>
              </a:rPr>
              <a:t>Fourth level</a:t>
            </a:r>
            <a:endParaRPr b="0" lang="en-US" sz="16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100000"/>
              </a:lnSpc>
              <a:spcBef>
                <a:spcPts val="320"/>
              </a:spcBef>
              <a:buClr>
                <a:srgbClr val="ff0f00"/>
              </a:buClr>
              <a:buFont typeface="Arial"/>
              <a:buChar char="»"/>
            </a:pPr>
            <a:r>
              <a:rPr b="0" lang="en-US" sz="1600" spc="-1" strike="noStrike">
                <a:solidFill>
                  <a:srgbClr val="000000"/>
                </a:solidFill>
                <a:latin typeface="Open Sans"/>
                <a:ea typeface="Open Sans"/>
              </a:rPr>
              <a:t>Fifth level</a:t>
            </a:r>
            <a:endParaRPr b="0" lang="en-US" sz="16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1509480" y="2135520"/>
            <a:ext cx="3818160" cy="12344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1" name="PlaceHolder 2"/>
          <p:cNvSpPr>
            <a:spLocks noGrp="1"/>
          </p:cNvSpPr>
          <p:nvPr>
            <p:ph type="title"/>
          </p:nvPr>
        </p:nvSpPr>
        <p:spPr>
          <a:xfrm>
            <a:off x="1553760" y="2183760"/>
            <a:ext cx="3684960" cy="113364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en-US" sz="4400" spc="-1" strike="noStrike">
                <a:solidFill>
                  <a:srgbClr val="ffffff"/>
                </a:solidFill>
                <a:latin typeface="PermianSlabSerifTypeface"/>
              </a:rPr>
              <a:t>Click to edit Master title style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82" name="Picture 5" descr=""/>
          <p:cNvPicPr/>
          <p:nvPr/>
        </p:nvPicPr>
        <p:blipFill>
          <a:blip r:embed="rId2"/>
          <a:srcRect l="15510" t="13396" r="9546" b="13396"/>
          <a:stretch/>
        </p:blipFill>
        <p:spPr>
          <a:xfrm>
            <a:off x="88560" y="2076120"/>
            <a:ext cx="1464840" cy="1353600"/>
          </a:xfrm>
          <a:prstGeom prst="rect">
            <a:avLst/>
          </a:prstGeom>
          <a:ln w="0">
            <a:noFill/>
          </a:ln>
        </p:spPr>
      </p:pic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266400" y="884160"/>
            <a:ext cx="4794840" cy="2192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78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77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en-US" sz="177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62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32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en-US" sz="132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46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11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en-US" sz="111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312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11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en-US" sz="111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156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1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en-US" sz="11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156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1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en-US" sz="11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156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1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en-US" sz="1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b365d"/>
      </a:dk2>
      <a:lt2>
        <a:srgbClr val="ff0f00"/>
      </a:lt2>
      <a:accent1>
        <a:srgbClr val="2dccd3"/>
      </a:accent1>
      <a:accent2>
        <a:srgbClr val="d2d755"/>
      </a:accent2>
      <a:accent3>
        <a:srgbClr val="e87722"/>
      </a:accent3>
      <a:accent4>
        <a:srgbClr val="7c2529"/>
      </a:accent4>
      <a:accent5>
        <a:srgbClr val="666666"/>
      </a:accent5>
      <a:accent6>
        <a:srgbClr val="e6d395"/>
      </a:accent6>
      <a:hlink>
        <a:srgbClr val="131e29"/>
      </a:hlink>
      <a:folHlink>
        <a:srgbClr val="cbc4bc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b365d"/>
      </a:dk2>
      <a:lt2>
        <a:srgbClr val="ff0f00"/>
      </a:lt2>
      <a:accent1>
        <a:srgbClr val="2dccd3"/>
      </a:accent1>
      <a:accent2>
        <a:srgbClr val="d2d755"/>
      </a:accent2>
      <a:accent3>
        <a:srgbClr val="e87722"/>
      </a:accent3>
      <a:accent4>
        <a:srgbClr val="7c2529"/>
      </a:accent4>
      <a:accent5>
        <a:srgbClr val="666666"/>
      </a:accent5>
      <a:accent6>
        <a:srgbClr val="e6d395"/>
      </a:accent6>
      <a:hlink>
        <a:srgbClr val="131e29"/>
      </a:hlink>
      <a:folHlink>
        <a:srgbClr val="cbc4bc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b365d"/>
      </a:dk2>
      <a:lt2>
        <a:srgbClr val="ff0f00"/>
      </a:lt2>
      <a:accent1>
        <a:srgbClr val="2dccd3"/>
      </a:accent1>
      <a:accent2>
        <a:srgbClr val="d2d755"/>
      </a:accent2>
      <a:accent3>
        <a:srgbClr val="e87722"/>
      </a:accent3>
      <a:accent4>
        <a:srgbClr val="7c2529"/>
      </a:accent4>
      <a:accent5>
        <a:srgbClr val="666666"/>
      </a:accent5>
      <a:accent6>
        <a:srgbClr val="e6d395"/>
      </a:accent6>
      <a:hlink>
        <a:srgbClr val="131e29"/>
      </a:hlink>
      <a:folHlink>
        <a:srgbClr val="cbc4bc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b365d"/>
      </a:dk2>
      <a:lt2>
        <a:srgbClr val="ff0f00"/>
      </a:lt2>
      <a:accent1>
        <a:srgbClr val="2dccd3"/>
      </a:accent1>
      <a:accent2>
        <a:srgbClr val="d2d755"/>
      </a:accent2>
      <a:accent3>
        <a:srgbClr val="e87722"/>
      </a:accent3>
      <a:accent4>
        <a:srgbClr val="7c2529"/>
      </a:accent4>
      <a:accent5>
        <a:srgbClr val="666666"/>
      </a:accent5>
      <a:accent6>
        <a:srgbClr val="e6d395"/>
      </a:accent6>
      <a:hlink>
        <a:srgbClr val="131e29"/>
      </a:hlink>
      <a:folHlink>
        <a:srgbClr val="cbc4bc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1245</TotalTime>
  <Application>LibreOffice/7.0.4.2$Linux_X86_64 LibreOffice_project/00$Build-2</Application>
  <AppVersion>15.0000</AppVersion>
  <Words>1704</Words>
  <Paragraphs>226</Paragraphs>
  <Company>State of Tennessee: Finance &amp; Administration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2015-04-23T14:38:43Z</dcterms:created>
  <dc:creator>Molly Wehlage</dc:creator>
  <dc:description/>
  <dc:language>en-US</dc:language>
  <cp:lastModifiedBy/>
  <cp:lastPrinted>2020-03-05T19:27:13Z</cp:lastPrinted>
  <dcterms:modified xsi:type="dcterms:W3CDTF">2021-05-12T13:21:10Z</dcterms:modified>
  <cp:revision>73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13</vt:i4>
  </property>
  <property fmtid="{D5CDD505-2E9C-101B-9397-08002B2CF9AE}" pid="3" name="PresentationFormat">
    <vt:lpwstr>On-screen Show (4:3)</vt:lpwstr>
  </property>
  <property fmtid="{D5CDD505-2E9C-101B-9397-08002B2CF9AE}" pid="4" name="Slides">
    <vt:i4>26</vt:i4>
  </property>
</Properties>
</file>